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3" r:id="rId6"/>
    <p:sldId id="268" r:id="rId7"/>
    <p:sldId id="264" r:id="rId8"/>
    <p:sldId id="262" r:id="rId9"/>
    <p:sldId id="266" r:id="rId10"/>
    <p:sldId id="26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630D4-4197-4F49-B082-3E3C3D4EADCA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B060A-345E-4BDA-922D-AE8FB8FC3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7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060A-345E-4BDA-922D-AE8FB8FC3E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1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1D7-93E7-47E4-8AFC-A6C3A9C47CE8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3192-63A3-43B0-B30C-500DD61166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1D7-93E7-47E4-8AFC-A6C3A9C47CE8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3192-63A3-43B0-B30C-500DD61166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1D7-93E7-47E4-8AFC-A6C3A9C47CE8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3192-63A3-43B0-B30C-500DD61166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1D7-93E7-47E4-8AFC-A6C3A9C47CE8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3192-63A3-43B0-B30C-500DD61166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1D7-93E7-47E4-8AFC-A6C3A9C47CE8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3192-63A3-43B0-B30C-500DD61166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1D7-93E7-47E4-8AFC-A6C3A9C47CE8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3192-63A3-43B0-B30C-500DD61166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1D7-93E7-47E4-8AFC-A6C3A9C47CE8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3192-63A3-43B0-B30C-500DD61166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1D7-93E7-47E4-8AFC-A6C3A9C47CE8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3192-63A3-43B0-B30C-500DD61166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1D7-93E7-47E4-8AFC-A6C3A9C47CE8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3192-63A3-43B0-B30C-500DD61166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1D7-93E7-47E4-8AFC-A6C3A9C47CE8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3192-63A3-43B0-B30C-500DD61166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1D7-93E7-47E4-8AFC-A6C3A9C47CE8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8A3192-63A3-43B0-B30C-500DD61166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8000">
              <a:schemeClr val="accent2">
                <a:lumMod val="7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38A3192-63A3-43B0-B30C-500DD611663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22A91D7-93E7-47E4-8AFC-A6C3A9C47CE8}" type="datetimeFigureOut">
              <a:rPr lang="en-US" smtClean="0"/>
              <a:t>4/2/2014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543800" cy="3581399"/>
          </a:xfrm>
        </p:spPr>
        <p:txBody>
          <a:bodyPr>
            <a:normAutofit/>
          </a:bodyPr>
          <a:lstStyle/>
          <a:p>
            <a:r>
              <a:rPr lang="en-US" sz="4000" b="1" dirty="0"/>
              <a:t>Investigation of Polymer-Ceramic Nanoparticles Composite Films for Use in the Capacitive Storage of Electrical Energy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Terry Stufflebeam</a:t>
            </a:r>
          </a:p>
          <a:p>
            <a:pPr algn="ctr"/>
            <a:r>
              <a:rPr lang="en-US" sz="2400" dirty="0" smtClean="0"/>
              <a:t>Mentor: Dr. Randy Dillingham</a:t>
            </a:r>
            <a:endParaRPr lang="en-US" sz="2400" dirty="0"/>
          </a:p>
        </p:txBody>
      </p:sp>
      <p:pic>
        <p:nvPicPr>
          <p:cNvPr id="1026" name="Picture 2" descr="C:\Users\Terry\Desktop\NASA\stuff for the show\nau-1899-gre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84471"/>
            <a:ext cx="11715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rry\Desktop\NASA\stuff for the show\AZSGC_Color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604" y="3179618"/>
            <a:ext cx="1355814" cy="181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erry\Desktop\NASA\stuff for the show\Nasa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296" y="5273385"/>
            <a:ext cx="1808122" cy="14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042776"/>
              </p:ext>
            </p:extLst>
          </p:nvPr>
        </p:nvGraphicFramePr>
        <p:xfrm>
          <a:off x="936421" y="1524000"/>
          <a:ext cx="6629400" cy="1683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71600"/>
                <a:gridCol w="1371600"/>
                <a:gridCol w="1371600"/>
                <a:gridCol w="1066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Capacitance (in </a:t>
                      </a:r>
                      <a:r>
                        <a:rPr lang="en-US" sz="1800" dirty="0" err="1" smtClean="0">
                          <a:effectLst/>
                        </a:rPr>
                        <a:t>nF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en-US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effectLst/>
                        </a:rPr>
                        <a:t>Dielectric Permittivity</a:t>
                      </a:r>
                      <a:endParaRPr lang="en-US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Voltage at Breakdown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(in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V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ea typeface="+mn-ea"/>
                          <a:cs typeface="+mn-cs"/>
                        </a:rPr>
                        <a:t>Breakdown Voltage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 MV/m)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 Density </a:t>
                      </a:r>
                    </a:p>
                    <a:p>
                      <a:r>
                        <a:rPr lang="en-US" dirty="0" smtClean="0"/>
                        <a:t>(in J/cc)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 Data</a:t>
            </a:r>
            <a:endParaRPr lang="en-US" dirty="0"/>
          </a:p>
        </p:txBody>
      </p:sp>
      <p:pic>
        <p:nvPicPr>
          <p:cNvPr id="2050" name="Picture 2" descr="C:\Users\Terry\Desktop\NASA\stuff for the show\IMG_0616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799"/>
            <a:ext cx="5454242" cy="300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8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rry\Desktop\NASA\stuff for the show\Nasa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373" y="1913070"/>
            <a:ext cx="2770548" cy="223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erry\Desktop\NASA\stuff for the show\nau-1899-gre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02" y="1913070"/>
            <a:ext cx="1782754" cy="30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erry\Desktop\NASA\stuff for the show\AZSGC_Color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6697"/>
            <a:ext cx="2363379" cy="315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429000" y="4876800"/>
            <a:ext cx="3886200" cy="13388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Dr. Randy Dillingham</a:t>
            </a:r>
          </a:p>
          <a:p>
            <a:r>
              <a:rPr lang="en-US" dirty="0" smtClean="0"/>
              <a:t>Joel </a:t>
            </a:r>
            <a:r>
              <a:rPr lang="en-US" dirty="0" err="1" smtClean="0"/>
              <a:t>Iwagoshi</a:t>
            </a:r>
            <a:endParaRPr lang="en-US" dirty="0" smtClean="0"/>
          </a:p>
          <a:p>
            <a:r>
              <a:rPr lang="en-US" dirty="0" smtClean="0"/>
              <a:t>Crystal </a:t>
            </a:r>
            <a:r>
              <a:rPr lang="en-US" dirty="0" err="1" smtClean="0"/>
              <a:t>Ewen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571500"/>
            <a:ext cx="5486400" cy="1905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Good Idea, wind and solar energy</a:t>
            </a:r>
          </a:p>
          <a:p>
            <a:r>
              <a:rPr lang="en-US" sz="2400" dirty="0" smtClean="0"/>
              <a:t>The problem, energy deficiencies</a:t>
            </a:r>
          </a:p>
          <a:p>
            <a:r>
              <a:rPr lang="en-US" sz="2400" dirty="0" smtClean="0"/>
              <a:t>The solution, energy storage devices</a:t>
            </a:r>
          </a:p>
        </p:txBody>
      </p:sp>
      <p:pic>
        <p:nvPicPr>
          <p:cNvPr id="1026" name="Picture 2" descr="C:\Users\Terry\Desktop\NASA\stuff for the show\is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819635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Terry\Desktop\NASA\stuff for the show\windfar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58" y="228600"/>
            <a:ext cx="28956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1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Increasingly </a:t>
            </a:r>
            <a:r>
              <a:rPr lang="en-US" dirty="0"/>
              <a:t>V</a:t>
            </a:r>
            <a:r>
              <a:rPr lang="en-US" dirty="0" smtClean="0"/>
              <a:t>iable </a:t>
            </a:r>
            <a:r>
              <a:rPr lang="en-US" dirty="0"/>
              <a:t>O</a:t>
            </a:r>
            <a:r>
              <a:rPr lang="en-US" dirty="0" smtClean="0"/>
              <a:t>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High energy capacitors</a:t>
            </a:r>
          </a:p>
          <a:p>
            <a:r>
              <a:rPr lang="en-US" sz="2400" dirty="0" smtClean="0"/>
              <a:t>Ultra-long life; can be charged millions of times</a:t>
            </a:r>
          </a:p>
          <a:p>
            <a:r>
              <a:rPr lang="en-US" sz="2400" dirty="0" smtClean="0"/>
              <a:t>Low impact on the environment</a:t>
            </a:r>
          </a:p>
          <a:p>
            <a:endParaRPr lang="en-US" dirty="0"/>
          </a:p>
        </p:txBody>
      </p:sp>
      <p:pic>
        <p:nvPicPr>
          <p:cNvPr id="4098" name="Picture 2" descr="C:\Users\Terry\Desktop\NASA\stuff for the show\Ragone_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37767"/>
            <a:ext cx="465475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erry\Desktop\NASA\stuff for the show\Labonachip20017-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2819400" cy="250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6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Terry\Desktop\NASA\stuff for the show\dielectric-const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371850" cy="44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erry\Desktop\NASA\stuff for the show\diel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6" y="2029496"/>
            <a:ext cx="44100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Capacitors 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rry\Desktop\NASA\stuff for the show\my pics\IMG_0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891" y="1332965"/>
            <a:ext cx="291301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Fabricating the Capacitors </a:t>
            </a:r>
            <a:endParaRPr lang="en-US" dirty="0"/>
          </a:p>
        </p:txBody>
      </p:sp>
      <p:pic>
        <p:nvPicPr>
          <p:cNvPr id="2" name="Picture 2" descr="C:\Users\Terry\Desktop\NASA\stuff for the show\my pics\IMG_0532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6" y="1324258"/>
            <a:ext cx="2537935" cy="291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Terry\Desktop\NASA\stuff for the show\my pics\IMG_0538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84670"/>
            <a:ext cx="2523519" cy="295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Terry\Desktop\IMG_06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09" y="4372102"/>
            <a:ext cx="2471980" cy="22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07409" y="6206172"/>
            <a:ext cx="728084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|</a:t>
            </a:r>
            <a:r>
              <a:rPr lang="en-US" sz="1600" u="sng" dirty="0" smtClean="0"/>
              <a:t>1cm</a:t>
            </a:r>
            <a:r>
              <a:rPr lang="en-US" sz="1600" dirty="0" smtClean="0"/>
              <a:t>|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50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3352800"/>
            <a:ext cx="7851820" cy="33528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t="4200" b="29400"/>
          <a:stretch/>
        </p:blipFill>
        <p:spPr bwMode="auto">
          <a:xfrm>
            <a:off x="2286000" y="91292"/>
            <a:ext cx="3705225" cy="3162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35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401762"/>
          </a:xfrm>
        </p:spPr>
        <p:txBody>
          <a:bodyPr/>
          <a:lstStyle/>
          <a:p>
            <a:r>
              <a:rPr lang="en-US" dirty="0" smtClean="0"/>
              <a:t>Capacitance Measurements</a:t>
            </a:r>
            <a:endParaRPr lang="en-US" dirty="0"/>
          </a:p>
        </p:txBody>
      </p:sp>
      <p:pic>
        <p:nvPicPr>
          <p:cNvPr id="5122" name="Picture 2" descr="C:\Users\Terry\Pictures\other\IMG_0540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88011"/>
            <a:ext cx="3886200" cy="494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erry\Pictures\other\IMG_0482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06981"/>
            <a:ext cx="3850460" cy="312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Terry\Pictures\other\IMG_0543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4566"/>
            <a:ext cx="3850460" cy="33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Voltage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erry\Desktop\NASA\stuff for the show\shutterstock_851690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23367"/>
            <a:ext cx="7941607" cy="529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3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erry\Desktop\NASA\stuff for the show\my pics\IMG_04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1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erry\Desktop\NASA\stuff for the show\my pics\IMG_04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290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Breakdown Voltage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673</TotalTime>
  <Words>122</Words>
  <Application>Microsoft Office PowerPoint</Application>
  <PresentationFormat>On-screen Show (4:3)</PresentationFormat>
  <Paragraphs>34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Investigation of Polymer-Ceramic Nanoparticles Composite Films for Use in the Capacitive Storage of Electrical Energy </vt:lpstr>
      <vt:lpstr>PowerPoint Presentation</vt:lpstr>
      <vt:lpstr>An Increasingly Viable Option</vt:lpstr>
      <vt:lpstr>How Capacitors Work </vt:lpstr>
      <vt:lpstr>Fabricating the Capacitors </vt:lpstr>
      <vt:lpstr>PowerPoint Presentation</vt:lpstr>
      <vt:lpstr>Capacitance Measurements</vt:lpstr>
      <vt:lpstr>Breakdown Voltage</vt:lpstr>
      <vt:lpstr>Measuring the Breakdown Voltage</vt:lpstr>
      <vt:lpstr>Capacitor Data</vt:lpstr>
      <vt:lpstr>Acknowledgments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Polymer-Ceramic Nanoparticles Composite Films for Use in the Capacitive Storage of Electrical Energy</dc:title>
  <dc:creator>Terry Stuff</dc:creator>
  <cp:lastModifiedBy>Terry Stuff</cp:lastModifiedBy>
  <cp:revision>54</cp:revision>
  <dcterms:created xsi:type="dcterms:W3CDTF">2014-03-03T22:12:52Z</dcterms:created>
  <dcterms:modified xsi:type="dcterms:W3CDTF">2014-04-02T17:18:46Z</dcterms:modified>
</cp:coreProperties>
</file>